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sldIdLst>
    <p:sldId id="256" r:id="rId2"/>
    <p:sldId id="257" r:id="rId3"/>
    <p:sldId id="266" r:id="rId4"/>
    <p:sldId id="258" r:id="rId5"/>
    <p:sldId id="269" r:id="rId6"/>
    <p:sldId id="268" r:id="rId7"/>
    <p:sldId id="267" r:id="rId8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68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31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064A4B-8AC3-4045-B8E1-44DF80F87AE7}" v="6" dt="2021-03-25T09:52:45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1"/>
    <p:restoredTop sz="94694"/>
  </p:normalViewPr>
  <p:slideViewPr>
    <p:cSldViewPr snapToGrid="0" snapToObjects="1" showGuides="1">
      <p:cViewPr varScale="1">
        <p:scale>
          <a:sx n="124" d="100"/>
          <a:sy n="124" d="100"/>
        </p:scale>
        <p:origin x="120" y="234"/>
      </p:cViewPr>
      <p:guideLst>
        <p:guide orient="horz" pos="2160"/>
        <p:guide pos="3840"/>
        <p:guide pos="1912"/>
        <p:guide pos="5768"/>
        <p:guide orient="horz" pos="1185"/>
        <p:guide orient="horz" pos="3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 OLIVEIRA CARVALHO, Danilo" userId="1b52fba4-03f7-41bc-b3af-cb750eee0c75" providerId="ADAL" clId="{930A9981-5F5F-4058-9DBE-E2BA629EEDC1}"/>
    <pc:docChg chg="undo custSel addSld delSld modSld">
      <pc:chgData name="de OLIVEIRA CARVALHO, Danilo" userId="1b52fba4-03f7-41bc-b3af-cb750eee0c75" providerId="ADAL" clId="{930A9981-5F5F-4058-9DBE-E2BA629EEDC1}" dt="2021-02-11T14:29:52.698" v="285" actId="680"/>
      <pc:docMkLst>
        <pc:docMk/>
      </pc:docMkLst>
      <pc:sldChg chg="del">
        <pc:chgData name="de OLIVEIRA CARVALHO, Danilo" userId="1b52fba4-03f7-41bc-b3af-cb750eee0c75" providerId="ADAL" clId="{930A9981-5F5F-4058-9DBE-E2BA629EEDC1}" dt="2021-02-11T13:09:30.090" v="53" actId="47"/>
        <pc:sldMkLst>
          <pc:docMk/>
          <pc:sldMk cId="304640573" sldId="259"/>
        </pc:sldMkLst>
      </pc:sldChg>
      <pc:sldChg chg="del">
        <pc:chgData name="de OLIVEIRA CARVALHO, Danilo" userId="1b52fba4-03f7-41bc-b3af-cb750eee0c75" providerId="ADAL" clId="{930A9981-5F5F-4058-9DBE-E2BA629EEDC1}" dt="2021-02-11T13:09:30.090" v="53" actId="47"/>
        <pc:sldMkLst>
          <pc:docMk/>
          <pc:sldMk cId="2913617869" sldId="260"/>
        </pc:sldMkLst>
      </pc:sldChg>
      <pc:sldChg chg="del">
        <pc:chgData name="de OLIVEIRA CARVALHO, Danilo" userId="1b52fba4-03f7-41bc-b3af-cb750eee0c75" providerId="ADAL" clId="{930A9981-5F5F-4058-9DBE-E2BA629EEDC1}" dt="2021-02-11T13:09:30.090" v="53" actId="47"/>
        <pc:sldMkLst>
          <pc:docMk/>
          <pc:sldMk cId="530941223" sldId="262"/>
        </pc:sldMkLst>
      </pc:sldChg>
      <pc:sldChg chg="del">
        <pc:chgData name="de OLIVEIRA CARVALHO, Danilo" userId="1b52fba4-03f7-41bc-b3af-cb750eee0c75" providerId="ADAL" clId="{930A9981-5F5F-4058-9DBE-E2BA629EEDC1}" dt="2021-02-11T13:09:30.090" v="53" actId="47"/>
        <pc:sldMkLst>
          <pc:docMk/>
          <pc:sldMk cId="2349484925" sldId="263"/>
        </pc:sldMkLst>
      </pc:sldChg>
      <pc:sldChg chg="del">
        <pc:chgData name="de OLIVEIRA CARVALHO, Danilo" userId="1b52fba4-03f7-41bc-b3af-cb750eee0c75" providerId="ADAL" clId="{930A9981-5F5F-4058-9DBE-E2BA629EEDC1}" dt="2021-02-11T13:09:30.090" v="53" actId="47"/>
        <pc:sldMkLst>
          <pc:docMk/>
          <pc:sldMk cId="56032610" sldId="264"/>
        </pc:sldMkLst>
      </pc:sldChg>
      <pc:sldChg chg="del">
        <pc:chgData name="de OLIVEIRA CARVALHO, Danilo" userId="1b52fba4-03f7-41bc-b3af-cb750eee0c75" providerId="ADAL" clId="{930A9981-5F5F-4058-9DBE-E2BA629EEDC1}" dt="2021-02-11T13:09:30.090" v="53" actId="47"/>
        <pc:sldMkLst>
          <pc:docMk/>
          <pc:sldMk cId="2489561894" sldId="265"/>
        </pc:sldMkLst>
      </pc:sldChg>
      <pc:sldChg chg="addSp delSp modSp mod">
        <pc:chgData name="de OLIVEIRA CARVALHO, Danilo" userId="1b52fba4-03f7-41bc-b3af-cb750eee0c75" providerId="ADAL" clId="{930A9981-5F5F-4058-9DBE-E2BA629EEDC1}" dt="2021-02-11T14:12:46.423" v="243" actId="14826"/>
        <pc:sldMkLst>
          <pc:docMk/>
          <pc:sldMk cId="401510748" sldId="267"/>
        </pc:sldMkLst>
        <pc:spChg chg="add mod">
          <ac:chgData name="de OLIVEIRA CARVALHO, Danilo" userId="1b52fba4-03f7-41bc-b3af-cb750eee0c75" providerId="ADAL" clId="{930A9981-5F5F-4058-9DBE-E2BA629EEDC1}" dt="2021-02-11T13:44:18.255" v="210" actId="20577"/>
          <ac:spMkLst>
            <pc:docMk/>
            <pc:sldMk cId="401510748" sldId="267"/>
            <ac:spMk id="2" creationId="{14A53A34-40A6-4654-BF07-B4AA1ADD84DF}"/>
          </ac:spMkLst>
        </pc:spChg>
        <pc:spChg chg="add del mod">
          <ac:chgData name="de OLIVEIRA CARVALHO, Danilo" userId="1b52fba4-03f7-41bc-b3af-cb750eee0c75" providerId="ADAL" clId="{930A9981-5F5F-4058-9DBE-E2BA629EEDC1}" dt="2021-02-11T12:18:49.858" v="35" actId="931"/>
          <ac:spMkLst>
            <pc:docMk/>
            <pc:sldMk cId="401510748" sldId="267"/>
            <ac:spMk id="4" creationId="{A1EE5E53-076D-48C6-9F9C-3EE98896A6D0}"/>
          </ac:spMkLst>
        </pc:spChg>
        <pc:spChg chg="add del mod">
          <ac:chgData name="de OLIVEIRA CARVALHO, Danilo" userId="1b52fba4-03f7-41bc-b3af-cb750eee0c75" providerId="ADAL" clId="{930A9981-5F5F-4058-9DBE-E2BA629EEDC1}" dt="2021-02-11T13:01:48.424" v="40" actId="931"/>
          <ac:spMkLst>
            <pc:docMk/>
            <pc:sldMk cId="401510748" sldId="267"/>
            <ac:spMk id="6" creationId="{F6389779-75C8-4211-B256-5ECEAD89FF55}"/>
          </ac:spMkLst>
        </pc:spChg>
        <pc:spChg chg="add del mod">
          <ac:chgData name="de OLIVEIRA CARVALHO, Danilo" userId="1b52fba4-03f7-41bc-b3af-cb750eee0c75" providerId="ADAL" clId="{930A9981-5F5F-4058-9DBE-E2BA629EEDC1}" dt="2021-02-11T13:01:42.236" v="39" actId="931"/>
          <ac:spMkLst>
            <pc:docMk/>
            <pc:sldMk cId="401510748" sldId="267"/>
            <ac:spMk id="16" creationId="{675B94E6-FAAB-4460-B303-7A1758C693E5}"/>
          </ac:spMkLst>
        </pc:spChg>
        <pc:spChg chg="add del mod">
          <ac:chgData name="de OLIVEIRA CARVALHO, Danilo" userId="1b52fba4-03f7-41bc-b3af-cb750eee0c75" providerId="ADAL" clId="{930A9981-5F5F-4058-9DBE-E2BA629EEDC1}" dt="2021-02-11T13:05:12.019" v="44" actId="931"/>
          <ac:spMkLst>
            <pc:docMk/>
            <pc:sldMk cId="401510748" sldId="267"/>
            <ac:spMk id="22" creationId="{C9433CDB-546E-4237-8264-2D3B0F6A1B92}"/>
          </ac:spMkLst>
        </pc:spChg>
        <pc:spChg chg="add del mod">
          <ac:chgData name="de OLIVEIRA CARVALHO, Danilo" userId="1b52fba4-03f7-41bc-b3af-cb750eee0c75" providerId="ADAL" clId="{930A9981-5F5F-4058-9DBE-E2BA629EEDC1}" dt="2021-02-11T13:06:41.399" v="49" actId="931"/>
          <ac:spMkLst>
            <pc:docMk/>
            <pc:sldMk cId="401510748" sldId="267"/>
            <ac:spMk id="26" creationId="{56845D5E-24B3-4B3B-A095-E7FB15F56735}"/>
          </ac:spMkLst>
        </pc:spChg>
        <pc:spChg chg="add del mod">
          <ac:chgData name="de OLIVEIRA CARVALHO, Danilo" userId="1b52fba4-03f7-41bc-b3af-cb750eee0c75" providerId="ADAL" clId="{930A9981-5F5F-4058-9DBE-E2BA629EEDC1}" dt="2021-02-11T13:08:59.830" v="51" actId="931"/>
          <ac:spMkLst>
            <pc:docMk/>
            <pc:sldMk cId="401510748" sldId="267"/>
            <ac:spMk id="30" creationId="{61601EF4-727C-439A-B12D-F2F0F0FCB1C5}"/>
          </ac:spMkLst>
        </pc:spChg>
        <pc:picChg chg="del">
          <ac:chgData name="de OLIVEIRA CARVALHO, Danilo" userId="1b52fba4-03f7-41bc-b3af-cb750eee0c75" providerId="ADAL" clId="{930A9981-5F5F-4058-9DBE-E2BA629EEDC1}" dt="2021-02-11T12:16:42.223" v="26" actId="478"/>
          <ac:picMkLst>
            <pc:docMk/>
            <pc:sldMk cId="401510748" sldId="267"/>
            <ac:picMk id="3" creationId="{3ED38B80-B82F-5E49-A9A3-23B2DC0979AA}"/>
          </ac:picMkLst>
        </pc:picChg>
        <pc:picChg chg="del">
          <ac:chgData name="de OLIVEIRA CARVALHO, Danilo" userId="1b52fba4-03f7-41bc-b3af-cb750eee0c75" providerId="ADAL" clId="{930A9981-5F5F-4058-9DBE-E2BA629EEDC1}" dt="2021-02-11T12:16:42.223" v="26" actId="478"/>
          <ac:picMkLst>
            <pc:docMk/>
            <pc:sldMk cId="401510748" sldId="267"/>
            <ac:picMk id="5" creationId="{95159643-6904-9145-9C95-8FD9438787D0}"/>
          </ac:picMkLst>
        </pc:picChg>
        <pc:picChg chg="del">
          <ac:chgData name="de OLIVEIRA CARVALHO, Danilo" userId="1b52fba4-03f7-41bc-b3af-cb750eee0c75" providerId="ADAL" clId="{930A9981-5F5F-4058-9DBE-E2BA629EEDC1}" dt="2021-02-11T12:16:42.223" v="26" actId="478"/>
          <ac:picMkLst>
            <pc:docMk/>
            <pc:sldMk cId="401510748" sldId="267"/>
            <ac:picMk id="7" creationId="{DC813A7C-76A0-804F-8835-89F241D867AC}"/>
          </ac:picMkLst>
        </pc:picChg>
        <pc:picChg chg="del">
          <ac:chgData name="de OLIVEIRA CARVALHO, Danilo" userId="1b52fba4-03f7-41bc-b3af-cb750eee0c75" providerId="ADAL" clId="{930A9981-5F5F-4058-9DBE-E2BA629EEDC1}" dt="2021-02-11T12:16:42.223" v="26" actId="478"/>
          <ac:picMkLst>
            <pc:docMk/>
            <pc:sldMk cId="401510748" sldId="267"/>
            <ac:picMk id="9" creationId="{09455987-BA09-AB41-AD9A-53B6C584633F}"/>
          </ac:picMkLst>
        </pc:picChg>
        <pc:picChg chg="add del mod">
          <ac:chgData name="de OLIVEIRA CARVALHO, Danilo" userId="1b52fba4-03f7-41bc-b3af-cb750eee0c75" providerId="ADAL" clId="{930A9981-5F5F-4058-9DBE-E2BA629EEDC1}" dt="2021-02-11T12:18:29.083" v="29" actId="931"/>
          <ac:picMkLst>
            <pc:docMk/>
            <pc:sldMk cId="401510748" sldId="267"/>
            <ac:picMk id="10" creationId="{91C7C357-54BD-4B9A-B64D-0D004E85D305}"/>
          </ac:picMkLst>
        </pc:picChg>
        <pc:picChg chg="add del mod">
          <ac:chgData name="de OLIVEIRA CARVALHO, Danilo" userId="1b52fba4-03f7-41bc-b3af-cb750eee0c75" providerId="ADAL" clId="{930A9981-5F5F-4058-9DBE-E2BA629EEDC1}" dt="2021-02-11T12:18:45.864" v="34" actId="931"/>
          <ac:picMkLst>
            <pc:docMk/>
            <pc:sldMk cId="401510748" sldId="267"/>
            <ac:picMk id="12" creationId="{CEB7A569-CF0E-43CA-BDAD-9063A42A7FB5}"/>
          </ac:picMkLst>
        </pc:picChg>
        <pc:picChg chg="add del mod">
          <ac:chgData name="de OLIVEIRA CARVALHO, Danilo" userId="1b52fba4-03f7-41bc-b3af-cb750eee0c75" providerId="ADAL" clId="{930A9981-5F5F-4058-9DBE-E2BA629EEDC1}" dt="2021-02-11T13:01:36.335" v="38" actId="478"/>
          <ac:picMkLst>
            <pc:docMk/>
            <pc:sldMk cId="401510748" sldId="267"/>
            <ac:picMk id="14" creationId="{B58A527A-B132-4ADC-8467-A76A5694786D}"/>
          </ac:picMkLst>
        </pc:picChg>
        <pc:picChg chg="add mod">
          <ac:chgData name="de OLIVEIRA CARVALHO, Danilo" userId="1b52fba4-03f7-41bc-b3af-cb750eee0c75" providerId="ADAL" clId="{930A9981-5F5F-4058-9DBE-E2BA629EEDC1}" dt="2021-02-11T14:11:12.322" v="241" actId="14826"/>
          <ac:picMkLst>
            <pc:docMk/>
            <pc:sldMk cId="401510748" sldId="267"/>
            <ac:picMk id="18" creationId="{05ADF9BB-EF48-49D1-9800-663D56EB003A}"/>
          </ac:picMkLst>
        </pc:picChg>
        <pc:picChg chg="add del mod">
          <ac:chgData name="de OLIVEIRA CARVALHO, Danilo" userId="1b52fba4-03f7-41bc-b3af-cb750eee0c75" providerId="ADAL" clId="{930A9981-5F5F-4058-9DBE-E2BA629EEDC1}" dt="2021-02-11T13:04:33.342" v="43" actId="478"/>
          <ac:picMkLst>
            <pc:docMk/>
            <pc:sldMk cId="401510748" sldId="267"/>
            <ac:picMk id="20" creationId="{D1E82404-AA20-4A1A-961D-02ABF9E3DA4A}"/>
          </ac:picMkLst>
        </pc:picChg>
        <pc:picChg chg="add del mod">
          <ac:chgData name="de OLIVEIRA CARVALHO, Danilo" userId="1b52fba4-03f7-41bc-b3af-cb750eee0c75" providerId="ADAL" clId="{930A9981-5F5F-4058-9DBE-E2BA629EEDC1}" dt="2021-02-11T13:06:15.039" v="48" actId="478"/>
          <ac:picMkLst>
            <pc:docMk/>
            <pc:sldMk cId="401510748" sldId="267"/>
            <ac:picMk id="24" creationId="{832DCEA8-28D2-44E8-A155-B482DAE13A29}"/>
          </ac:picMkLst>
        </pc:picChg>
        <pc:picChg chg="add del mod">
          <ac:chgData name="de OLIVEIRA CARVALHO, Danilo" userId="1b52fba4-03f7-41bc-b3af-cb750eee0c75" providerId="ADAL" clId="{930A9981-5F5F-4058-9DBE-E2BA629EEDC1}" dt="2021-02-11T13:06:57.458" v="50" actId="478"/>
          <ac:picMkLst>
            <pc:docMk/>
            <pc:sldMk cId="401510748" sldId="267"/>
            <ac:picMk id="28" creationId="{8824244B-BCEC-4333-9C6C-BFAC0A743087}"/>
          </ac:picMkLst>
        </pc:picChg>
        <pc:picChg chg="add mod">
          <ac:chgData name="de OLIVEIRA CARVALHO, Danilo" userId="1b52fba4-03f7-41bc-b3af-cb750eee0c75" providerId="ADAL" clId="{930A9981-5F5F-4058-9DBE-E2BA629EEDC1}" dt="2021-02-11T14:12:46.423" v="243" actId="14826"/>
          <ac:picMkLst>
            <pc:docMk/>
            <pc:sldMk cId="401510748" sldId="267"/>
            <ac:picMk id="32" creationId="{D538F7A4-C106-4F38-B365-D4353DAE8CC8}"/>
          </ac:picMkLst>
        </pc:picChg>
      </pc:sldChg>
      <pc:sldChg chg="addSp delSp modSp mod">
        <pc:chgData name="de OLIVEIRA CARVALHO, Danilo" userId="1b52fba4-03f7-41bc-b3af-cb750eee0c75" providerId="ADAL" clId="{930A9981-5F5F-4058-9DBE-E2BA629EEDC1}" dt="2021-02-11T14:10:03.221" v="240" actId="1038"/>
        <pc:sldMkLst>
          <pc:docMk/>
          <pc:sldMk cId="3822271376" sldId="268"/>
        </pc:sldMkLst>
        <pc:spChg chg="mod">
          <ac:chgData name="de OLIVEIRA CARVALHO, Danilo" userId="1b52fba4-03f7-41bc-b3af-cb750eee0c75" providerId="ADAL" clId="{930A9981-5F5F-4058-9DBE-E2BA629EEDC1}" dt="2021-02-11T11:47:47.643" v="19" actId="20577"/>
          <ac:spMkLst>
            <pc:docMk/>
            <pc:sldMk cId="3822271376" sldId="268"/>
            <ac:spMk id="2" creationId="{862D3917-41DF-4736-9E3A-0C37309D5B73}"/>
          </ac:spMkLst>
        </pc:spChg>
        <pc:spChg chg="del">
          <ac:chgData name="de OLIVEIRA CARVALHO, Danilo" userId="1b52fba4-03f7-41bc-b3af-cb750eee0c75" providerId="ADAL" clId="{930A9981-5F5F-4058-9DBE-E2BA629EEDC1}" dt="2021-02-11T11:58:06.348" v="20" actId="931"/>
          <ac:spMkLst>
            <pc:docMk/>
            <pc:sldMk cId="3822271376" sldId="268"/>
            <ac:spMk id="3" creationId="{04CBF173-79C0-4732-9832-BCEE61DE8E7D}"/>
          </ac:spMkLst>
        </pc:spChg>
        <pc:spChg chg="del">
          <ac:chgData name="de OLIVEIRA CARVALHO, Danilo" userId="1b52fba4-03f7-41bc-b3af-cb750eee0c75" providerId="ADAL" clId="{930A9981-5F5F-4058-9DBE-E2BA629EEDC1}" dt="2021-02-11T12:02:17.710" v="22" actId="931"/>
          <ac:spMkLst>
            <pc:docMk/>
            <pc:sldMk cId="3822271376" sldId="268"/>
            <ac:spMk id="4" creationId="{163C4897-0C80-48C4-B524-44CE190D7CAF}"/>
          </ac:spMkLst>
        </pc:spChg>
        <pc:picChg chg="add mod">
          <ac:chgData name="de OLIVEIRA CARVALHO, Danilo" userId="1b52fba4-03f7-41bc-b3af-cb750eee0c75" providerId="ADAL" clId="{930A9981-5F5F-4058-9DBE-E2BA629EEDC1}" dt="2021-02-11T14:10:03.221" v="240" actId="1038"/>
          <ac:picMkLst>
            <pc:docMk/>
            <pc:sldMk cId="3822271376" sldId="268"/>
            <ac:picMk id="6" creationId="{9FBD5938-148F-465B-8A46-B82ACC978F73}"/>
          </ac:picMkLst>
        </pc:picChg>
        <pc:picChg chg="add mod">
          <ac:chgData name="de OLIVEIRA CARVALHO, Danilo" userId="1b52fba4-03f7-41bc-b3af-cb750eee0c75" providerId="ADAL" clId="{930A9981-5F5F-4058-9DBE-E2BA629EEDC1}" dt="2021-02-11T14:10:03.221" v="240" actId="1038"/>
          <ac:picMkLst>
            <pc:docMk/>
            <pc:sldMk cId="3822271376" sldId="268"/>
            <ac:picMk id="8" creationId="{C406B86E-573F-490E-AC5D-6188F6A111BF}"/>
          </ac:picMkLst>
        </pc:picChg>
        <pc:picChg chg="add del mod">
          <ac:chgData name="de OLIVEIRA CARVALHO, Danilo" userId="1b52fba4-03f7-41bc-b3af-cb750eee0c75" providerId="ADAL" clId="{930A9981-5F5F-4058-9DBE-E2BA629EEDC1}" dt="2021-02-11T13:19:53.577" v="58" actId="478"/>
          <ac:picMkLst>
            <pc:docMk/>
            <pc:sldMk cId="3822271376" sldId="268"/>
            <ac:picMk id="10" creationId="{995B1C55-2706-4A19-AA0E-BA9E51F0F8B7}"/>
          </ac:picMkLst>
        </pc:picChg>
        <pc:picChg chg="add mod">
          <ac:chgData name="de OLIVEIRA CARVALHO, Danilo" userId="1b52fba4-03f7-41bc-b3af-cb750eee0c75" providerId="ADAL" clId="{930A9981-5F5F-4058-9DBE-E2BA629EEDC1}" dt="2021-02-11T14:10:03.221" v="240" actId="1038"/>
          <ac:picMkLst>
            <pc:docMk/>
            <pc:sldMk cId="3822271376" sldId="268"/>
            <ac:picMk id="12" creationId="{E4B56D86-D46A-4D65-AC3D-1F12470FC734}"/>
          </ac:picMkLst>
        </pc:picChg>
        <pc:picChg chg="add mod">
          <ac:chgData name="de OLIVEIRA CARVALHO, Danilo" userId="1b52fba4-03f7-41bc-b3af-cb750eee0c75" providerId="ADAL" clId="{930A9981-5F5F-4058-9DBE-E2BA629EEDC1}" dt="2021-02-11T14:10:03.221" v="240" actId="1038"/>
          <ac:picMkLst>
            <pc:docMk/>
            <pc:sldMk cId="3822271376" sldId="268"/>
            <ac:picMk id="14" creationId="{690304D6-E4E2-46AD-97D9-B19069A80A2F}"/>
          </ac:picMkLst>
        </pc:picChg>
        <pc:picChg chg="add del mod">
          <ac:chgData name="de OLIVEIRA CARVALHO, Danilo" userId="1b52fba4-03f7-41bc-b3af-cb750eee0c75" providerId="ADAL" clId="{930A9981-5F5F-4058-9DBE-E2BA629EEDC1}" dt="2021-02-11T13:36:51.148" v="168" actId="478"/>
          <ac:picMkLst>
            <pc:docMk/>
            <pc:sldMk cId="3822271376" sldId="268"/>
            <ac:picMk id="16" creationId="{7C6EAA48-A5E9-4B87-A93F-3392C949D714}"/>
          </ac:picMkLst>
        </pc:picChg>
        <pc:picChg chg="add mod">
          <ac:chgData name="de OLIVEIRA CARVALHO, Danilo" userId="1b52fba4-03f7-41bc-b3af-cb750eee0c75" providerId="ADAL" clId="{930A9981-5F5F-4058-9DBE-E2BA629EEDC1}" dt="2021-02-11T14:10:03.221" v="240" actId="1038"/>
          <ac:picMkLst>
            <pc:docMk/>
            <pc:sldMk cId="3822271376" sldId="268"/>
            <ac:picMk id="18" creationId="{34E8A6E0-31AE-4863-A313-A77C8699BBF6}"/>
          </ac:picMkLst>
        </pc:picChg>
      </pc:sldChg>
      <pc:sldChg chg="modSp">
        <pc:chgData name="de OLIVEIRA CARVALHO, Danilo" userId="1b52fba4-03f7-41bc-b3af-cb750eee0c75" providerId="ADAL" clId="{930A9981-5F5F-4058-9DBE-E2BA629EEDC1}" dt="2021-02-11T13:13:58.152" v="56" actId="14826"/>
        <pc:sldMkLst>
          <pc:docMk/>
          <pc:sldMk cId="2094784011" sldId="269"/>
        </pc:sldMkLst>
        <pc:picChg chg="mod">
          <ac:chgData name="de OLIVEIRA CARVALHO, Danilo" userId="1b52fba4-03f7-41bc-b3af-cb750eee0c75" providerId="ADAL" clId="{930A9981-5F5F-4058-9DBE-E2BA629EEDC1}" dt="2021-02-11T13:12:44.754" v="55" actId="14826"/>
          <ac:picMkLst>
            <pc:docMk/>
            <pc:sldMk cId="2094784011" sldId="269"/>
            <ac:picMk id="20" creationId="{F87225F2-BB63-4E15-9D4C-0FDEB1101DC1}"/>
          </ac:picMkLst>
        </pc:picChg>
        <pc:picChg chg="mod">
          <ac:chgData name="de OLIVEIRA CARVALHO, Danilo" userId="1b52fba4-03f7-41bc-b3af-cb750eee0c75" providerId="ADAL" clId="{930A9981-5F5F-4058-9DBE-E2BA629EEDC1}" dt="2021-02-11T13:13:58.152" v="56" actId="14826"/>
          <ac:picMkLst>
            <pc:docMk/>
            <pc:sldMk cId="2094784011" sldId="269"/>
            <ac:picMk id="24" creationId="{30F61E58-64AC-4D99-A4C3-03B8A6810C74}"/>
          </ac:picMkLst>
        </pc:picChg>
      </pc:sldChg>
      <pc:sldChg chg="addSp delSp modSp new mod">
        <pc:chgData name="de OLIVEIRA CARVALHO, Danilo" userId="1b52fba4-03f7-41bc-b3af-cb750eee0c75" providerId="ADAL" clId="{930A9981-5F5F-4058-9DBE-E2BA629EEDC1}" dt="2021-02-11T14:26:56.297" v="284" actId="1076"/>
        <pc:sldMkLst>
          <pc:docMk/>
          <pc:sldMk cId="2354924648" sldId="270"/>
        </pc:sldMkLst>
        <pc:spChg chg="mod">
          <ac:chgData name="de OLIVEIRA CARVALHO, Danilo" userId="1b52fba4-03f7-41bc-b3af-cb750eee0c75" providerId="ADAL" clId="{930A9981-5F5F-4058-9DBE-E2BA629EEDC1}" dt="2021-02-11T14:13:01.562" v="258" actId="20577"/>
          <ac:spMkLst>
            <pc:docMk/>
            <pc:sldMk cId="2354924648" sldId="270"/>
            <ac:spMk id="2" creationId="{20EBEF25-0F44-41E4-BB0B-9C7CCBFBB7F1}"/>
          </ac:spMkLst>
        </pc:spChg>
        <pc:spChg chg="del">
          <ac:chgData name="de OLIVEIRA CARVALHO, Danilo" userId="1b52fba4-03f7-41bc-b3af-cb750eee0c75" providerId="ADAL" clId="{930A9981-5F5F-4058-9DBE-E2BA629EEDC1}" dt="2021-02-11T14:14:41.197" v="259" actId="931"/>
          <ac:spMkLst>
            <pc:docMk/>
            <pc:sldMk cId="2354924648" sldId="270"/>
            <ac:spMk id="3" creationId="{2823E14A-6969-435A-B51A-3C8EA0C134BB}"/>
          </ac:spMkLst>
        </pc:spChg>
        <pc:spChg chg="del">
          <ac:chgData name="de OLIVEIRA CARVALHO, Danilo" userId="1b52fba4-03f7-41bc-b3af-cb750eee0c75" providerId="ADAL" clId="{930A9981-5F5F-4058-9DBE-E2BA629EEDC1}" dt="2021-02-11T14:19:13.235" v="261" actId="931"/>
          <ac:spMkLst>
            <pc:docMk/>
            <pc:sldMk cId="2354924648" sldId="270"/>
            <ac:spMk id="4" creationId="{043D0D01-42C8-46D8-9553-DE37EB7EE318}"/>
          </ac:spMkLst>
        </pc:spChg>
        <pc:picChg chg="add mod">
          <ac:chgData name="de OLIVEIRA CARVALHO, Danilo" userId="1b52fba4-03f7-41bc-b3af-cb750eee0c75" providerId="ADAL" clId="{930A9981-5F5F-4058-9DBE-E2BA629EEDC1}" dt="2021-02-11T14:26:42.557" v="280" actId="1076"/>
          <ac:picMkLst>
            <pc:docMk/>
            <pc:sldMk cId="2354924648" sldId="270"/>
            <ac:picMk id="6" creationId="{0198DF79-6E98-4B2D-834A-2E543BA545A1}"/>
          </ac:picMkLst>
        </pc:picChg>
        <pc:picChg chg="add mod">
          <ac:chgData name="de OLIVEIRA CARVALHO, Danilo" userId="1b52fba4-03f7-41bc-b3af-cb750eee0c75" providerId="ADAL" clId="{930A9981-5F5F-4058-9DBE-E2BA629EEDC1}" dt="2021-02-11T14:26:56.297" v="284" actId="1076"/>
          <ac:picMkLst>
            <pc:docMk/>
            <pc:sldMk cId="2354924648" sldId="270"/>
            <ac:picMk id="8" creationId="{F0AE57B6-BF50-4220-ACCD-8D53F98A5FD1}"/>
          </ac:picMkLst>
        </pc:picChg>
        <pc:picChg chg="add del mod">
          <ac:chgData name="de OLIVEIRA CARVALHO, Danilo" userId="1b52fba4-03f7-41bc-b3af-cb750eee0c75" providerId="ADAL" clId="{930A9981-5F5F-4058-9DBE-E2BA629EEDC1}" dt="2021-02-11T14:25:17.326" v="265" actId="478"/>
          <ac:picMkLst>
            <pc:docMk/>
            <pc:sldMk cId="2354924648" sldId="270"/>
            <ac:picMk id="10" creationId="{5E67F7DB-19FB-47B0-8A71-3B3AC27518EE}"/>
          </ac:picMkLst>
        </pc:picChg>
        <pc:picChg chg="add mod">
          <ac:chgData name="de OLIVEIRA CARVALHO, Danilo" userId="1b52fba4-03f7-41bc-b3af-cb750eee0c75" providerId="ADAL" clId="{930A9981-5F5F-4058-9DBE-E2BA629EEDC1}" dt="2021-02-11T14:26:52.307" v="283" actId="1076"/>
          <ac:picMkLst>
            <pc:docMk/>
            <pc:sldMk cId="2354924648" sldId="270"/>
            <ac:picMk id="12" creationId="{FBE830C6-A15A-4257-9843-045F73F71DF4}"/>
          </ac:picMkLst>
        </pc:picChg>
      </pc:sldChg>
      <pc:sldChg chg="new">
        <pc:chgData name="de OLIVEIRA CARVALHO, Danilo" userId="1b52fba4-03f7-41bc-b3af-cb750eee0c75" providerId="ADAL" clId="{930A9981-5F5F-4058-9DBE-E2BA629EEDC1}" dt="2021-02-11T14:29:52.698" v="285" actId="680"/>
        <pc:sldMkLst>
          <pc:docMk/>
          <pc:sldMk cId="2784455800" sldId="271"/>
        </pc:sldMkLst>
      </pc:sldChg>
    </pc:docChg>
  </pc:docChgLst>
  <pc:docChgLst>
    <pc:chgData name="de OLIVEIRA CARVALHO, Danilo" userId="1b52fba4-03f7-41bc-b3af-cb750eee0c75" providerId="ADAL" clId="{C8064A4B-8AC3-4045-B8E1-44DF80F87AE7}"/>
    <pc:docChg chg="undo custSel delSld modSld">
      <pc:chgData name="de OLIVEIRA CARVALHO, Danilo" userId="1b52fba4-03f7-41bc-b3af-cb750eee0c75" providerId="ADAL" clId="{C8064A4B-8AC3-4045-B8E1-44DF80F87AE7}" dt="2021-03-25T10:56:50.639" v="581" actId="20577"/>
      <pc:docMkLst>
        <pc:docMk/>
      </pc:docMkLst>
      <pc:sldChg chg="addSp delSp modSp mod">
        <pc:chgData name="de OLIVEIRA CARVALHO, Danilo" userId="1b52fba4-03f7-41bc-b3af-cb750eee0c75" providerId="ADAL" clId="{C8064A4B-8AC3-4045-B8E1-44DF80F87AE7}" dt="2021-03-25T10:56:50.639" v="581" actId="20577"/>
        <pc:sldMkLst>
          <pc:docMk/>
          <pc:sldMk cId="4013563941" sldId="257"/>
        </pc:sldMkLst>
        <pc:spChg chg="mod">
          <ac:chgData name="de OLIVEIRA CARVALHO, Danilo" userId="1b52fba4-03f7-41bc-b3af-cb750eee0c75" providerId="ADAL" clId="{C8064A4B-8AC3-4045-B8E1-44DF80F87AE7}" dt="2021-03-05T14:20:39.225" v="1" actId="20577"/>
          <ac:spMkLst>
            <pc:docMk/>
            <pc:sldMk cId="4013563941" sldId="257"/>
            <ac:spMk id="3" creationId="{5436DDA9-4131-C34E-8A83-9793E5C6D36E}"/>
          </ac:spMkLst>
        </pc:spChg>
        <pc:spChg chg="add mod">
          <ac:chgData name="de OLIVEIRA CARVALHO, Danilo" userId="1b52fba4-03f7-41bc-b3af-cb750eee0c75" providerId="ADAL" clId="{C8064A4B-8AC3-4045-B8E1-44DF80F87AE7}" dt="2021-03-25T09:54:30.144" v="524" actId="20577"/>
          <ac:spMkLst>
            <pc:docMk/>
            <pc:sldMk cId="4013563941" sldId="257"/>
            <ac:spMk id="3" creationId="{9D30F4C0-7F90-4647-B9E8-77348E6C48AE}"/>
          </ac:spMkLst>
        </pc:spChg>
        <pc:spChg chg="del mod">
          <ac:chgData name="de OLIVEIRA CARVALHO, Danilo" userId="1b52fba4-03f7-41bc-b3af-cb750eee0c75" providerId="ADAL" clId="{C8064A4B-8AC3-4045-B8E1-44DF80F87AE7}" dt="2021-03-25T09:50:58.963" v="340" actId="478"/>
          <ac:spMkLst>
            <pc:docMk/>
            <pc:sldMk cId="4013563941" sldId="257"/>
            <ac:spMk id="4" creationId="{6C2E7FBB-AB62-B945-A1EF-B69EA70B40CF}"/>
          </ac:spMkLst>
        </pc:spChg>
        <pc:graphicFrameChg chg="mod modGraphic">
          <ac:chgData name="de OLIVEIRA CARVALHO, Danilo" userId="1b52fba4-03f7-41bc-b3af-cb750eee0c75" providerId="ADAL" clId="{C8064A4B-8AC3-4045-B8E1-44DF80F87AE7}" dt="2021-03-25T10:56:50.639" v="581" actId="20577"/>
          <ac:graphicFrameMkLst>
            <pc:docMk/>
            <pc:sldMk cId="4013563941" sldId="257"/>
            <ac:graphicFrameMk id="5" creationId="{675A1994-BCEB-425E-BF5B-4332E6EB5FAA}"/>
          </ac:graphicFrameMkLst>
        </pc:graphicFrameChg>
      </pc:sldChg>
      <pc:sldChg chg="addSp modSp mod">
        <pc:chgData name="de OLIVEIRA CARVALHO, Danilo" userId="1b52fba4-03f7-41bc-b3af-cb750eee0c75" providerId="ADAL" clId="{C8064A4B-8AC3-4045-B8E1-44DF80F87AE7}" dt="2021-03-05T14:24:27.444" v="64" actId="14100"/>
        <pc:sldMkLst>
          <pc:docMk/>
          <pc:sldMk cId="279669860" sldId="258"/>
        </pc:sldMkLst>
        <pc:spChg chg="add mod">
          <ac:chgData name="de OLIVEIRA CARVALHO, Danilo" userId="1b52fba4-03f7-41bc-b3af-cb750eee0c75" providerId="ADAL" clId="{C8064A4B-8AC3-4045-B8E1-44DF80F87AE7}" dt="2021-03-05T14:24:04.425" v="57" actId="14100"/>
          <ac:spMkLst>
            <pc:docMk/>
            <pc:sldMk cId="279669860" sldId="258"/>
            <ac:spMk id="3" creationId="{282D678A-B590-406A-BB59-B3CF982EE314}"/>
          </ac:spMkLst>
        </pc:spChg>
        <pc:spChg chg="add mod">
          <ac:chgData name="de OLIVEIRA CARVALHO, Danilo" userId="1b52fba4-03f7-41bc-b3af-cb750eee0c75" providerId="ADAL" clId="{C8064A4B-8AC3-4045-B8E1-44DF80F87AE7}" dt="2021-03-05T14:24:27.444" v="64" actId="14100"/>
          <ac:spMkLst>
            <pc:docMk/>
            <pc:sldMk cId="279669860" sldId="258"/>
            <ac:spMk id="6" creationId="{0B7C2108-A1B5-4E93-A8E4-7CD62309F038}"/>
          </ac:spMkLst>
        </pc:spChg>
      </pc:sldChg>
      <pc:sldChg chg="addSp delSp modSp mod">
        <pc:chgData name="de OLIVEIRA CARVALHO, Danilo" userId="1b52fba4-03f7-41bc-b3af-cb750eee0c75" providerId="ADAL" clId="{C8064A4B-8AC3-4045-B8E1-44DF80F87AE7}" dt="2021-03-05T14:25:30.701" v="82" actId="478"/>
        <pc:sldMkLst>
          <pc:docMk/>
          <pc:sldMk cId="1656418440" sldId="266"/>
        </pc:sldMkLst>
        <pc:spChg chg="mod">
          <ac:chgData name="de OLIVEIRA CARVALHO, Danilo" userId="1b52fba4-03f7-41bc-b3af-cb750eee0c75" providerId="ADAL" clId="{C8064A4B-8AC3-4045-B8E1-44DF80F87AE7}" dt="2021-03-05T14:25:02.067" v="79" actId="20577"/>
          <ac:spMkLst>
            <pc:docMk/>
            <pc:sldMk cId="1656418440" sldId="266"/>
            <ac:spMk id="2" creationId="{B5949339-0D29-6346-98B4-3CD5C28AEE9B}"/>
          </ac:spMkLst>
        </pc:spChg>
        <pc:spChg chg="del">
          <ac:chgData name="de OLIVEIRA CARVALHO, Danilo" userId="1b52fba4-03f7-41bc-b3af-cb750eee0c75" providerId="ADAL" clId="{C8064A4B-8AC3-4045-B8E1-44DF80F87AE7}" dt="2021-03-05T14:25:23.591" v="80" actId="478"/>
          <ac:spMkLst>
            <pc:docMk/>
            <pc:sldMk cId="1656418440" sldId="266"/>
            <ac:spMk id="3" creationId="{5436DDA9-4131-C34E-8A83-9793E5C6D36E}"/>
          </ac:spMkLst>
        </pc:spChg>
        <pc:spChg chg="mod">
          <ac:chgData name="de OLIVEIRA CARVALHO, Danilo" userId="1b52fba4-03f7-41bc-b3af-cb750eee0c75" providerId="ADAL" clId="{C8064A4B-8AC3-4045-B8E1-44DF80F87AE7}" dt="2021-03-05T14:25:27.901" v="81" actId="6549"/>
          <ac:spMkLst>
            <pc:docMk/>
            <pc:sldMk cId="1656418440" sldId="266"/>
            <ac:spMk id="4" creationId="{BDF1FD29-F5B4-BD4F-B8CC-2B9D89E71FCF}"/>
          </ac:spMkLst>
        </pc:spChg>
        <pc:spChg chg="add mod">
          <ac:chgData name="de OLIVEIRA CARVALHO, Danilo" userId="1b52fba4-03f7-41bc-b3af-cb750eee0c75" providerId="ADAL" clId="{C8064A4B-8AC3-4045-B8E1-44DF80F87AE7}" dt="2021-03-05T14:25:23.591" v="80" actId="478"/>
          <ac:spMkLst>
            <pc:docMk/>
            <pc:sldMk cId="1656418440" sldId="266"/>
            <ac:spMk id="7" creationId="{28CA690D-056B-45E2-962D-26F112A35D17}"/>
          </ac:spMkLst>
        </pc:spChg>
        <pc:graphicFrameChg chg="del">
          <ac:chgData name="de OLIVEIRA CARVALHO, Danilo" userId="1b52fba4-03f7-41bc-b3af-cb750eee0c75" providerId="ADAL" clId="{C8064A4B-8AC3-4045-B8E1-44DF80F87AE7}" dt="2021-03-05T14:25:30.701" v="82" actId="478"/>
          <ac:graphicFrameMkLst>
            <pc:docMk/>
            <pc:sldMk cId="1656418440" sldId="266"/>
            <ac:graphicFrameMk id="6" creationId="{93B0AF14-6408-E342-9D15-A97F29F43872}"/>
          </ac:graphicFrameMkLst>
        </pc:graphicFrameChg>
      </pc:sldChg>
      <pc:sldChg chg="addSp delSp modSp mod">
        <pc:chgData name="de OLIVEIRA CARVALHO, Danilo" userId="1b52fba4-03f7-41bc-b3af-cb750eee0c75" providerId="ADAL" clId="{C8064A4B-8AC3-4045-B8E1-44DF80F87AE7}" dt="2021-03-15T07:40:41.607" v="181" actId="1076"/>
        <pc:sldMkLst>
          <pc:docMk/>
          <pc:sldMk cId="401510748" sldId="267"/>
        </pc:sldMkLst>
        <pc:spChg chg="mod">
          <ac:chgData name="de OLIVEIRA CARVALHO, Danilo" userId="1b52fba4-03f7-41bc-b3af-cb750eee0c75" providerId="ADAL" clId="{C8064A4B-8AC3-4045-B8E1-44DF80F87AE7}" dt="2021-03-15T07:39:09.553" v="168" actId="313"/>
          <ac:spMkLst>
            <pc:docMk/>
            <pc:sldMk cId="401510748" sldId="267"/>
            <ac:spMk id="2" creationId="{14A53A34-40A6-4654-BF07-B4AA1ADD84DF}"/>
          </ac:spMkLst>
        </pc:spChg>
        <pc:spChg chg="add del mod">
          <ac:chgData name="de OLIVEIRA CARVALHO, Danilo" userId="1b52fba4-03f7-41bc-b3af-cb750eee0c75" providerId="ADAL" clId="{C8064A4B-8AC3-4045-B8E1-44DF80F87AE7}" dt="2021-03-15T07:38:37.063" v="140" actId="478"/>
          <ac:spMkLst>
            <pc:docMk/>
            <pc:sldMk cId="401510748" sldId="267"/>
            <ac:spMk id="4" creationId="{E1A2A371-32D4-4394-80D6-26195860AE3C}"/>
          </ac:spMkLst>
        </pc:spChg>
        <pc:picChg chg="add mod">
          <ac:chgData name="de OLIVEIRA CARVALHO, Danilo" userId="1b52fba4-03f7-41bc-b3af-cb750eee0c75" providerId="ADAL" clId="{C8064A4B-8AC3-4045-B8E1-44DF80F87AE7}" dt="2021-03-15T07:40:36.764" v="180" actId="14100"/>
          <ac:picMkLst>
            <pc:docMk/>
            <pc:sldMk cId="401510748" sldId="267"/>
            <ac:picMk id="7" creationId="{C60F52D0-4DE9-4553-8628-BB2019568F55}"/>
          </ac:picMkLst>
        </pc:picChg>
        <pc:picChg chg="add mod">
          <ac:chgData name="de OLIVEIRA CARVALHO, Danilo" userId="1b52fba4-03f7-41bc-b3af-cb750eee0c75" providerId="ADAL" clId="{C8064A4B-8AC3-4045-B8E1-44DF80F87AE7}" dt="2021-03-15T07:40:41.607" v="181" actId="1076"/>
          <ac:picMkLst>
            <pc:docMk/>
            <pc:sldMk cId="401510748" sldId="267"/>
            <ac:picMk id="8" creationId="{4FDE3A13-6F83-4703-8D53-4A85E20D0FC1}"/>
          </ac:picMkLst>
        </pc:picChg>
        <pc:picChg chg="del">
          <ac:chgData name="de OLIVEIRA CARVALHO, Danilo" userId="1b52fba4-03f7-41bc-b3af-cb750eee0c75" providerId="ADAL" clId="{C8064A4B-8AC3-4045-B8E1-44DF80F87AE7}" dt="2021-03-15T07:38:35.145" v="139" actId="478"/>
          <ac:picMkLst>
            <pc:docMk/>
            <pc:sldMk cId="401510748" sldId="267"/>
            <ac:picMk id="18" creationId="{05ADF9BB-EF48-49D1-9800-663D56EB003A}"/>
          </ac:picMkLst>
        </pc:picChg>
        <pc:picChg chg="mod">
          <ac:chgData name="de OLIVEIRA CARVALHO, Danilo" userId="1b52fba4-03f7-41bc-b3af-cb750eee0c75" providerId="ADAL" clId="{C8064A4B-8AC3-4045-B8E1-44DF80F87AE7}" dt="2021-03-15T07:40:14.584" v="177" actId="1076"/>
          <ac:picMkLst>
            <pc:docMk/>
            <pc:sldMk cId="401510748" sldId="267"/>
            <ac:picMk id="32" creationId="{D538F7A4-C106-4F38-B365-D4353DAE8CC8}"/>
          </ac:picMkLst>
        </pc:picChg>
      </pc:sldChg>
      <pc:sldChg chg="addSp delSp modSp mod">
        <pc:chgData name="de OLIVEIRA CARVALHO, Danilo" userId="1b52fba4-03f7-41bc-b3af-cb750eee0c75" providerId="ADAL" clId="{C8064A4B-8AC3-4045-B8E1-44DF80F87AE7}" dt="2021-03-15T07:43:23.491" v="269" actId="1036"/>
        <pc:sldMkLst>
          <pc:docMk/>
          <pc:sldMk cId="3822271376" sldId="268"/>
        </pc:sldMkLst>
        <pc:spChg chg="add del mod">
          <ac:chgData name="de OLIVEIRA CARVALHO, Danilo" userId="1b52fba4-03f7-41bc-b3af-cb750eee0c75" providerId="ADAL" clId="{C8064A4B-8AC3-4045-B8E1-44DF80F87AE7}" dt="2021-03-15T07:42:31.518" v="243" actId="478"/>
          <ac:spMkLst>
            <pc:docMk/>
            <pc:sldMk cId="3822271376" sldId="268"/>
            <ac:spMk id="4" creationId="{3900156E-2478-4EB5-9E00-F2EE92F77DEF}"/>
          </ac:spMkLst>
        </pc:spChg>
        <pc:spChg chg="del">
          <ac:chgData name="de OLIVEIRA CARVALHO, Danilo" userId="1b52fba4-03f7-41bc-b3af-cb750eee0c75" providerId="ADAL" clId="{C8064A4B-8AC3-4045-B8E1-44DF80F87AE7}" dt="2021-03-15T07:43:03.354" v="248" actId="478"/>
          <ac:spMkLst>
            <pc:docMk/>
            <pc:sldMk cId="3822271376" sldId="268"/>
            <ac:spMk id="5" creationId="{BD13B71B-3041-DF4F-8E42-35A9C74C9F5E}"/>
          </ac:spMkLst>
        </pc:spChg>
        <pc:picChg chg="del">
          <ac:chgData name="de OLIVEIRA CARVALHO, Danilo" userId="1b52fba4-03f7-41bc-b3af-cb750eee0c75" providerId="ADAL" clId="{C8064A4B-8AC3-4045-B8E1-44DF80F87AE7}" dt="2021-03-15T07:42:29.767" v="242" actId="478"/>
          <ac:picMkLst>
            <pc:docMk/>
            <pc:sldMk cId="3822271376" sldId="268"/>
            <ac:picMk id="6" creationId="{9FBD5938-148F-465B-8A46-B82ACC978F73}"/>
          </ac:picMkLst>
        </pc:picChg>
        <pc:picChg chg="mod">
          <ac:chgData name="de OLIVEIRA CARVALHO, Danilo" userId="1b52fba4-03f7-41bc-b3af-cb750eee0c75" providerId="ADAL" clId="{C8064A4B-8AC3-4045-B8E1-44DF80F87AE7}" dt="2021-03-15T07:43:23.491" v="269" actId="1036"/>
          <ac:picMkLst>
            <pc:docMk/>
            <pc:sldMk cId="3822271376" sldId="268"/>
            <ac:picMk id="8" creationId="{C406B86E-573F-490E-AC5D-6188F6A111BF}"/>
          </ac:picMkLst>
        </pc:picChg>
        <pc:picChg chg="mod">
          <ac:chgData name="de OLIVEIRA CARVALHO, Danilo" userId="1b52fba4-03f7-41bc-b3af-cb750eee0c75" providerId="ADAL" clId="{C8064A4B-8AC3-4045-B8E1-44DF80F87AE7}" dt="2021-03-15T07:43:23.491" v="269" actId="1036"/>
          <ac:picMkLst>
            <pc:docMk/>
            <pc:sldMk cId="3822271376" sldId="268"/>
            <ac:picMk id="12" creationId="{E4B56D86-D46A-4D65-AC3D-1F12470FC734}"/>
          </ac:picMkLst>
        </pc:picChg>
        <pc:picChg chg="del">
          <ac:chgData name="de OLIVEIRA CARVALHO, Danilo" userId="1b52fba4-03f7-41bc-b3af-cb750eee0c75" providerId="ADAL" clId="{C8064A4B-8AC3-4045-B8E1-44DF80F87AE7}" dt="2021-03-15T07:42:40.350" v="245" actId="478"/>
          <ac:picMkLst>
            <pc:docMk/>
            <pc:sldMk cId="3822271376" sldId="268"/>
            <ac:picMk id="14" creationId="{690304D6-E4E2-46AD-97D9-B19069A80A2F}"/>
          </ac:picMkLst>
        </pc:picChg>
        <pc:picChg chg="mod">
          <ac:chgData name="de OLIVEIRA CARVALHO, Danilo" userId="1b52fba4-03f7-41bc-b3af-cb750eee0c75" providerId="ADAL" clId="{C8064A4B-8AC3-4045-B8E1-44DF80F87AE7}" dt="2021-03-15T07:43:23.491" v="269" actId="1036"/>
          <ac:picMkLst>
            <pc:docMk/>
            <pc:sldMk cId="3822271376" sldId="268"/>
            <ac:picMk id="18" creationId="{34E8A6E0-31AE-4863-A313-A77C8699BBF6}"/>
          </ac:picMkLst>
        </pc:picChg>
      </pc:sldChg>
      <pc:sldChg chg="addSp delSp modSp del mod">
        <pc:chgData name="de OLIVEIRA CARVALHO, Danilo" userId="1b52fba4-03f7-41bc-b3af-cb750eee0c75" providerId="ADAL" clId="{C8064A4B-8AC3-4045-B8E1-44DF80F87AE7}" dt="2021-03-15T07:40:45.904" v="182" actId="47"/>
        <pc:sldMkLst>
          <pc:docMk/>
          <pc:sldMk cId="2354924648" sldId="270"/>
        </pc:sldMkLst>
        <pc:spChg chg="add mod">
          <ac:chgData name="de OLIVEIRA CARVALHO, Danilo" userId="1b52fba4-03f7-41bc-b3af-cb750eee0c75" providerId="ADAL" clId="{C8064A4B-8AC3-4045-B8E1-44DF80F87AE7}" dt="2021-03-15T07:39:24.942" v="170" actId="21"/>
          <ac:spMkLst>
            <pc:docMk/>
            <pc:sldMk cId="2354924648" sldId="270"/>
            <ac:spMk id="4" creationId="{1948FA3A-F47F-4EB2-9928-5999C6D1CEA8}"/>
          </ac:spMkLst>
        </pc:spChg>
        <pc:picChg chg="del">
          <ac:chgData name="de OLIVEIRA CARVALHO, Danilo" userId="1b52fba4-03f7-41bc-b3af-cb750eee0c75" providerId="ADAL" clId="{C8064A4B-8AC3-4045-B8E1-44DF80F87AE7}" dt="2021-03-15T07:39:24.942" v="170" actId="21"/>
          <ac:picMkLst>
            <pc:docMk/>
            <pc:sldMk cId="2354924648" sldId="270"/>
            <ac:picMk id="6" creationId="{0198DF79-6E98-4B2D-834A-2E543BA545A1}"/>
          </ac:picMkLst>
        </pc:picChg>
        <pc:picChg chg="del mod">
          <ac:chgData name="de OLIVEIRA CARVALHO, Danilo" userId="1b52fba4-03f7-41bc-b3af-cb750eee0c75" providerId="ADAL" clId="{C8064A4B-8AC3-4045-B8E1-44DF80F87AE7}" dt="2021-03-15T07:39:24.942" v="170" actId="21"/>
          <ac:picMkLst>
            <pc:docMk/>
            <pc:sldMk cId="2354924648" sldId="270"/>
            <ac:picMk id="12" creationId="{FBE830C6-A15A-4257-9843-045F73F71DF4}"/>
          </ac:picMkLst>
        </pc:picChg>
      </pc:sldChg>
      <pc:sldChg chg="del">
        <pc:chgData name="de OLIVEIRA CARVALHO, Danilo" userId="1b52fba4-03f7-41bc-b3af-cb750eee0c75" providerId="ADAL" clId="{C8064A4B-8AC3-4045-B8E1-44DF80F87AE7}" dt="2021-03-15T07:38:30.918" v="138" actId="47"/>
        <pc:sldMkLst>
          <pc:docMk/>
          <pc:sldMk cId="1836617465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6C80-11C4-CC4D-9031-808F00D24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10663-272E-7943-9268-2DF025F8C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76A95-FD13-E242-9494-F88B8F39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A215F-4EF6-254A-A4CF-78367E19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87F38-A903-8040-8FF7-761A624D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2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2B4-AE1F-E54B-9C2B-5DB632E0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E5F5C-5331-3A4D-9DE6-EF62FB827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2D6E6-C32A-374B-92EC-E4836B72A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3E41-8928-9F41-A3B4-D0614C3F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6EDD2-7222-9E4B-906B-8DD7C634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5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9FE7F7-9A68-044A-83B5-18C1D30D37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FED4E-F61C-804E-8092-A14D49964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55771-030A-7C4C-B92B-3397C9D7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A242E-F22C-7C46-90EA-70DBAFCB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1D4A9-9F61-3447-9424-49F9CE9E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9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34EA-3FE7-3748-9E8C-78417380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2E42B-15C2-D24C-AB5A-F4BF6CC0D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F945A-8CD0-5D4B-825D-CB399E5B7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6D8B1-056B-2B45-AECE-929E317A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26255-A714-9E46-8306-026A7A39C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46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2D3A-2110-4C42-AA0D-9DECD06A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79F1F-3CC6-F548-94D4-4DEC20387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9725E-0D2E-CD42-AAFB-4151C369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5448-1065-434A-A425-3C58BB2C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0B4AA-B2AC-454E-99F0-9DADF043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1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F064-43CD-3147-BC8C-C3E0DDC6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8790-B6D1-0140-9DB2-BAF232D7C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25B97-7C06-1A4A-92D6-AE54E7A14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77758-2ECE-EA40-92C5-AE4510BF9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D8292-1D42-0D43-802F-C5E9C985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D3E2A-8CDB-DA42-8220-0D379940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90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5E31-3B82-FC4E-B8BB-D4C47BB8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CF7F1-9109-6E4C-9A96-AAFD505CE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F87A0-E22D-1E42-AE74-A6F6F6569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15415-AC09-294D-B5D9-56BBC5E31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0AC9C-67DA-A949-B4D4-F33B08104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6965A-5EE1-D842-BF89-4552770D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D1200-DE3F-B447-90A8-AB6A7646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AC1A85-9319-4247-ADAA-F30A3874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6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2CE0-2CBB-4B41-85DE-D14B7832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1FDA0-8EDD-ED4C-B512-C41AE06F9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9A57E-BB47-014B-B6AD-4E74FEE8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40C6C-D61F-F947-950C-E4579204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08B93-1E8E-8449-A012-CE77D933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ED1F6-1B59-BC4B-9BEF-16D0626C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5FC23-0B6F-A44E-B2C9-333CD9EE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5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0A2CC-0A6A-E44D-A0ED-0301ED98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1C447-E721-7E4D-B7CE-32694CEB8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C6F10-180B-924B-A374-8FE7CD367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C163B-C5E3-C842-8777-8A3BC4E0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4BDB0-470B-904B-A845-750D58F10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F0B8D-1B64-6E43-AAEF-7F56CBCD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1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5B83-B397-2B44-B1A2-E8F42C60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012C8-24B6-6D4D-9060-B5718088EA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3FDDE-ECA7-D145-A559-5ED005038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CEBE0-9DEA-0E48-9C37-676E7444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DD4EF-C2C1-274B-BF65-6086C92B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59059-B7CE-9742-8E11-AF470B8E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A57B48-F1B3-A648-B77B-B38D2B12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B91E1-6578-504C-B9E6-9ED4DFBA1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4A089-B74A-E94A-BF2E-BA8F11762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675A9-5549-0142-B9B4-53E4059CB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81422-89AF-7D40-B3B9-45B34E74E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1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6E22-2D62-BB4B-90A4-B9CCB0981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MRR – Captiva Island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2AD4-B65F-7B4D-A87B-77BB7FFC3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Lee County Mosquito Control District</a:t>
            </a:r>
          </a:p>
          <a:p>
            <a:r>
              <a:rPr lang="en-US" dirty="0"/>
              <a:t>International Atomic Energy Agency</a:t>
            </a:r>
          </a:p>
        </p:txBody>
      </p:sp>
    </p:spTree>
    <p:extLst>
      <p:ext uri="{BB962C8B-B14F-4D97-AF65-F5344CB8AC3E}">
        <p14:creationId xmlns:p14="http://schemas.microsoft.com/office/powerpoint/2010/main" val="543232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9339-0D29-6346-98B4-3CD5C28A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75A1994-BCEB-425E-BF5B-4332E6EB5F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5839331"/>
              </p:ext>
            </p:extLst>
          </p:nvPr>
        </p:nvGraphicFramePr>
        <p:xfrm>
          <a:off x="838200" y="1825625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499">
                  <a:extLst>
                    <a:ext uri="{9D8B030D-6E8A-4147-A177-3AD203B41FA5}">
                      <a16:colId xmlns:a16="http://schemas.microsoft.com/office/drawing/2014/main" val="4042606043"/>
                    </a:ext>
                  </a:extLst>
                </a:gridCol>
                <a:gridCol w="1221762">
                  <a:extLst>
                    <a:ext uri="{9D8B030D-6E8A-4147-A177-3AD203B41FA5}">
                      <a16:colId xmlns:a16="http://schemas.microsoft.com/office/drawing/2014/main" val="51702315"/>
                    </a:ext>
                  </a:extLst>
                </a:gridCol>
                <a:gridCol w="1813431">
                  <a:extLst>
                    <a:ext uri="{9D8B030D-6E8A-4147-A177-3AD203B41FA5}">
                      <a16:colId xmlns:a16="http://schemas.microsoft.com/office/drawing/2014/main" val="3233936108"/>
                    </a:ext>
                  </a:extLst>
                </a:gridCol>
                <a:gridCol w="1337022">
                  <a:extLst>
                    <a:ext uri="{9D8B030D-6E8A-4147-A177-3AD203B41FA5}">
                      <a16:colId xmlns:a16="http://schemas.microsoft.com/office/drawing/2014/main" val="871950951"/>
                    </a:ext>
                  </a:extLst>
                </a:gridCol>
                <a:gridCol w="2672443">
                  <a:extLst>
                    <a:ext uri="{9D8B030D-6E8A-4147-A177-3AD203B41FA5}">
                      <a16:colId xmlns:a16="http://schemas.microsoft.com/office/drawing/2014/main" val="922461441"/>
                    </a:ext>
                  </a:extLst>
                </a:gridCol>
                <a:gridCol w="2672443">
                  <a:extLst>
                    <a:ext uri="{9D8B030D-6E8A-4147-A177-3AD203B41FA5}">
                      <a16:colId xmlns:a16="http://schemas.microsoft.com/office/drawing/2014/main" val="1395766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MRR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Released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Recapture rate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 ratio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Population size 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(♂) Fisher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Population size </a:t>
                      </a:r>
                      <a:r>
                        <a:rPr lang="en-GB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(♂) </a:t>
                      </a:r>
                      <a:r>
                        <a:rPr lang="en-GB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Cianci</a:t>
                      </a:r>
                      <a:endParaRPr lang="en-GB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997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2.28%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27117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773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7273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1.73%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18832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41047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48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26911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1.76%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1048588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446125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1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30734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1358210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544143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11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31201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-22396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2282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02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30F4C0-7F90-4647-B9E8-77348E6C48AE}"/>
              </a:ext>
            </a:extLst>
          </p:cNvPr>
          <p:cNvSpPr txBox="1"/>
          <p:nvPr/>
        </p:nvSpPr>
        <p:spPr>
          <a:xfrm>
            <a:off x="3926541" y="5125250"/>
            <a:ext cx="3496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checked the equation and adjusted the selected MRR – the population size represents the mean of the period</a:t>
            </a:r>
          </a:p>
        </p:txBody>
      </p:sp>
    </p:spTree>
    <p:extLst>
      <p:ext uri="{BB962C8B-B14F-4D97-AF65-F5344CB8AC3E}">
        <p14:creationId xmlns:p14="http://schemas.microsoft.com/office/powerpoint/2010/main" val="401356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9339-0D29-6346-98B4-3CD5C28A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MRR – Dispersal (A/B)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810C890-B17B-F248-B20F-519D0569CB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092875"/>
              </p:ext>
            </p:extLst>
          </p:nvPr>
        </p:nvGraphicFramePr>
        <p:xfrm>
          <a:off x="838200" y="2496956"/>
          <a:ext cx="105155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714">
                  <a:extLst>
                    <a:ext uri="{9D8B030D-6E8A-4147-A177-3AD203B41FA5}">
                      <a16:colId xmlns:a16="http://schemas.microsoft.com/office/drawing/2014/main" val="705518490"/>
                    </a:ext>
                  </a:extLst>
                </a:gridCol>
                <a:gridCol w="2271721">
                  <a:extLst>
                    <a:ext uri="{9D8B030D-6E8A-4147-A177-3AD203B41FA5}">
                      <a16:colId xmlns:a16="http://schemas.microsoft.com/office/drawing/2014/main" val="3312077365"/>
                    </a:ext>
                  </a:extLst>
                </a:gridCol>
                <a:gridCol w="2271721">
                  <a:extLst>
                    <a:ext uri="{9D8B030D-6E8A-4147-A177-3AD203B41FA5}">
                      <a16:colId xmlns:a16="http://schemas.microsoft.com/office/drawing/2014/main" val="3154890725"/>
                    </a:ext>
                  </a:extLst>
                </a:gridCol>
                <a:gridCol w="2271721">
                  <a:extLst>
                    <a:ext uri="{9D8B030D-6E8A-4147-A177-3AD203B41FA5}">
                      <a16:colId xmlns:a16="http://schemas.microsoft.com/office/drawing/2014/main" val="3845136977"/>
                    </a:ext>
                  </a:extLst>
                </a:gridCol>
                <a:gridCol w="2271721">
                  <a:extLst>
                    <a:ext uri="{9D8B030D-6E8A-4147-A177-3AD203B41FA5}">
                      <a16:colId xmlns:a16="http://schemas.microsoft.com/office/drawing/2014/main" val="113381143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MRR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(m)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4958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944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152.12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405.1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01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496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41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87B4-3089-4F7F-B758-1D9EA7F6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point Recapture rate</a:t>
            </a:r>
            <a:endParaRPr lang="en-GB" dirty="0"/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8BFCD0D2-817A-4BDF-93F0-E6C08BFB08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35830"/>
            <a:ext cx="5181600" cy="3330927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4A9BC32-6CED-4C7A-812F-189DD8DC29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72200" y="2335830"/>
            <a:ext cx="5181599" cy="333092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2D678A-B590-406A-BB59-B3CF982EE314}"/>
              </a:ext>
            </a:extLst>
          </p:cNvPr>
          <p:cNvSpPr txBox="1"/>
          <p:nvPr/>
        </p:nvSpPr>
        <p:spPr>
          <a:xfrm>
            <a:off x="838200" y="5901338"/>
            <a:ext cx="496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consider this as low mosquito season?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C2108-A1B5-4E93-A8E4-7CD62309F038}"/>
              </a:ext>
            </a:extLst>
          </p:cNvPr>
          <p:cNvSpPr txBox="1"/>
          <p:nvPr/>
        </p:nvSpPr>
        <p:spPr>
          <a:xfrm>
            <a:off x="6390554" y="5901338"/>
            <a:ext cx="505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consider this as high mosquito season?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6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9614-C7A1-4BA9-B1A5-091829A1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Dispersal</a:t>
            </a:r>
            <a:endParaRPr lang="en-GB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87225F2-BB63-4E15-9D4C-0FDEB1101D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561116" y="1999489"/>
            <a:ext cx="4403767" cy="4003610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30F61E58-64AC-4D99-A4C3-03B8A6810C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838200" y="2058194"/>
            <a:ext cx="5181599" cy="3886198"/>
          </a:xfrm>
        </p:spPr>
      </p:pic>
    </p:spTree>
    <p:extLst>
      <p:ext uri="{BB962C8B-B14F-4D97-AF65-F5344CB8AC3E}">
        <p14:creationId xmlns:p14="http://schemas.microsoft.com/office/powerpoint/2010/main" val="209478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3917-41DF-4736-9E3A-0C37309D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Multipoint Recapture rate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06B86E-573F-490E-AC5D-6188F6A111B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12459" y="2245061"/>
            <a:ext cx="3600000" cy="21600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B56D86-D46A-4D65-AC3D-1F12470FC734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4296000" y="2245061"/>
            <a:ext cx="360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E8A6E0-31AE-4863-A313-A77C8699BBF6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8079541" y="2245061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7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3A34-40A6-4654-BF07-B4AA1ADD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Multipoint Releases</a:t>
            </a:r>
            <a:endParaRPr lang="en-GB" dirty="0"/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D538F7A4-C106-4F38-B365-D4353DAE8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399571" y="1877235"/>
            <a:ext cx="3768960" cy="3978244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60F52D0-4DE9-4553-8628-BB2019568F5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4168530" y="1877235"/>
            <a:ext cx="3675617" cy="397824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DE3A13-6F83-4703-8D53-4A85E20D0FC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44147" y="1877235"/>
            <a:ext cx="4075157" cy="39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3545</TotalTime>
  <Words>144</Words>
  <Application>Microsoft Office PowerPoint</Application>
  <PresentationFormat>Widescreen</PresentationFormat>
  <Paragraphs>64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Arial Black</vt:lpstr>
      <vt:lpstr>Office Theme</vt:lpstr>
      <vt:lpstr>MRR – Captiva Island</vt:lpstr>
      <vt:lpstr>Overview</vt:lpstr>
      <vt:lpstr>MRR – Dispersal (A/B)</vt:lpstr>
      <vt:lpstr>Single point Recapture rate</vt:lpstr>
      <vt:lpstr>Dispersal</vt:lpstr>
      <vt:lpstr>Multipoint Recapture rate</vt:lpstr>
      <vt:lpstr>Multipoint Releases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MRR – Captiva Island</dc:title>
  <dc:creator>Danilo Carvalho</dc:creator>
  <cp:lastModifiedBy>de OLIVEIRA CARVALHO, Danilo</cp:lastModifiedBy>
  <cp:revision>19</cp:revision>
  <dcterms:created xsi:type="dcterms:W3CDTF">2020-04-27T08:30:50Z</dcterms:created>
  <dcterms:modified xsi:type="dcterms:W3CDTF">2021-03-25T10:56:53Z</dcterms:modified>
</cp:coreProperties>
</file>